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1"/>
  </p:sldMasterIdLst>
  <p:notesMasterIdLst>
    <p:notesMasterId r:id="rId8"/>
  </p:notesMasterIdLst>
  <p:sldIdLst>
    <p:sldId id="256" r:id="rId2"/>
    <p:sldId id="258" r:id="rId3"/>
    <p:sldId id="257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2A282F-64D4-46C8-AC8E-74B54DB33356}" type="datetimeFigureOut">
              <a:rPr lang="en-US" smtClean="0"/>
              <a:t>25-May-20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02B82C-E88B-4E7A-97F7-240E358269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6360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A97B8F7F-3265-4E44-8C08-D900DF556BCE}" type="datetime1">
              <a:rPr lang="en-US" smtClean="0"/>
              <a:t>25-May-20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9360763-E538-410F-9E33-E2290FF092C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8FF7E-5447-4D22-B6A0-7645D0E39BAE}" type="datetime1">
              <a:rPr lang="en-US" smtClean="0"/>
              <a:t>25-May-20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60763-E538-410F-9E33-E2290FF092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B56ED3CC-C13E-40FF-8D88-7BD0904CDAFA}" type="datetime1">
              <a:rPr lang="en-US" smtClean="0"/>
              <a:t>25-May-20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09360763-E538-410F-9E33-E2290FF092C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D742D-EABF-4E4E-86CD-752AC96D27B4}" type="datetime1">
              <a:rPr lang="en-US" smtClean="0"/>
              <a:t>25-May-20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9360763-E538-410F-9E33-E2290FF092C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67498-D944-4352-83D7-AF81D7E0EC53}" type="datetime1">
              <a:rPr lang="en-US" smtClean="0"/>
              <a:t>25-May-20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09360763-E538-410F-9E33-E2290FF092C1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9717CE64-B622-4CC5-8B1E-B09700A6BE74}" type="datetime1">
              <a:rPr lang="en-US" smtClean="0"/>
              <a:t>25-May-20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09360763-E538-410F-9E33-E2290FF092C1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C6388958-010E-4ED0-8545-946FECCED89B}" type="datetime1">
              <a:rPr lang="en-US" smtClean="0"/>
              <a:t>25-May-20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09360763-E538-410F-9E33-E2290FF092C1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FD39A-DA84-4EF4-9432-822A96514191}" type="datetime1">
              <a:rPr lang="en-US" smtClean="0"/>
              <a:t>25-May-20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9360763-E538-410F-9E33-E2290FF092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B7AAD-EFDC-4539-AA85-C8C7F4F072DD}" type="datetime1">
              <a:rPr lang="en-US" smtClean="0"/>
              <a:t>25-May-20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9360763-E538-410F-9E33-E2290FF092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6A3E8-BB41-4048-A59E-AE7C0B8D8853}" type="datetime1">
              <a:rPr lang="en-US" smtClean="0"/>
              <a:t>25-May-20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9360763-E538-410F-9E33-E2290FF092C1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424DC6EE-CECA-4414-BF23-7A8DADA9CF94}" type="datetime1">
              <a:rPr lang="en-US" smtClean="0"/>
              <a:t>25-May-20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09360763-E538-410F-9E33-E2290FF092C1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CD18D44-7773-4532-8EBB-B377189965FC}" type="datetime1">
              <a:rPr lang="en-US" smtClean="0"/>
              <a:t>25-May-20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9360763-E538-410F-9E33-E2290FF092C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03648" y="2243142"/>
            <a:ext cx="6477000" cy="1828800"/>
          </a:xfrm>
        </p:spPr>
        <p:txBody>
          <a:bodyPr>
            <a:normAutofit/>
          </a:bodyPr>
          <a:lstStyle/>
          <a:p>
            <a:pPr algn="ctr"/>
            <a:r>
              <a:rPr lang="sr-Cyrl-RS" dirty="0"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sr-Cyrl-RS" dirty="0"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/>
            </a:r>
            <a:br>
              <a:rPr lang="sr-Cyrl-RS" dirty="0"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</a:br>
            <a:r>
              <a:rPr lang="sr-Cyrl-RS" dirty="0"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  * </a:t>
            </a:r>
            <a:r>
              <a:rPr lang="sr-Cyrl-RS" dirty="0"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утврђивање</a:t>
            </a:r>
            <a:r>
              <a:rPr lang="sr-Cyrl-RS" dirty="0"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sr-Cyrl-RS" dirty="0"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*</a:t>
            </a:r>
            <a:endParaRPr lang="en-US" dirty="0"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Cyrl-RS" dirty="0" smtClean="0"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2</a:t>
            </a:r>
            <a:r>
              <a:rPr lang="sr-Cyrl-RS" dirty="0" smtClean="0"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6.05.2020</a:t>
            </a:r>
            <a:r>
              <a:rPr lang="sr-Cyrl-RS" dirty="0" smtClean="0"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.                                       5. разред</a:t>
            </a:r>
            <a:endParaRPr lang="en-US" dirty="0">
              <a:effectLst>
                <a:glow rad="228600">
                  <a:schemeClr val="accent6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4" name="Plus 3"/>
          <p:cNvSpPr/>
          <p:nvPr/>
        </p:nvSpPr>
        <p:spPr>
          <a:xfrm>
            <a:off x="2071670" y="4071942"/>
            <a:ext cx="1285884" cy="928694"/>
          </a:xfrm>
          <a:prstGeom prst="mathPlus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Minus 4"/>
          <p:cNvSpPr/>
          <p:nvPr/>
        </p:nvSpPr>
        <p:spPr>
          <a:xfrm>
            <a:off x="6715140" y="571480"/>
            <a:ext cx="1357322" cy="642942"/>
          </a:xfrm>
          <a:prstGeom prst="mathMinus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Multiply 5"/>
          <p:cNvSpPr/>
          <p:nvPr/>
        </p:nvSpPr>
        <p:spPr>
          <a:xfrm>
            <a:off x="1214414" y="500042"/>
            <a:ext cx="1143008" cy="857256"/>
          </a:xfrm>
          <a:prstGeom prst="mathMultiply">
            <a:avLst/>
          </a:prstGeom>
          <a:ln>
            <a:solidFill>
              <a:srgbClr val="00B05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ivision 6"/>
          <p:cNvSpPr/>
          <p:nvPr/>
        </p:nvSpPr>
        <p:spPr>
          <a:xfrm>
            <a:off x="7572396" y="2928934"/>
            <a:ext cx="1071570" cy="1000132"/>
          </a:xfrm>
          <a:prstGeom prst="mathDivid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Equal 7"/>
          <p:cNvSpPr/>
          <p:nvPr/>
        </p:nvSpPr>
        <p:spPr>
          <a:xfrm>
            <a:off x="4857752" y="4357694"/>
            <a:ext cx="1285884" cy="642942"/>
          </a:xfrm>
          <a:prstGeom prst="mathEqual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Not Equal 8"/>
          <p:cNvSpPr/>
          <p:nvPr/>
        </p:nvSpPr>
        <p:spPr>
          <a:xfrm>
            <a:off x="214282" y="2643182"/>
            <a:ext cx="1571636" cy="928694"/>
          </a:xfrm>
          <a:prstGeom prst="mathNotEqual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9088" y="1556792"/>
            <a:ext cx="5154713" cy="172516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 advTm="10000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42852"/>
            <a:ext cx="8153400" cy="6429420"/>
          </a:xfrm>
        </p:spPr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/>
          <a:lstStyle/>
          <a:p>
            <a:pPr>
              <a:buNone/>
            </a:pPr>
            <a:r>
              <a:rPr lang="sr-Cyrl-RS" dirty="0" smtClean="0"/>
              <a:t>Драги ученици</a:t>
            </a:r>
            <a:r>
              <a:rPr lang="sr-Cyrl-RS" dirty="0" smtClean="0"/>
              <a:t>,</a:t>
            </a:r>
          </a:p>
          <a:p>
            <a:pPr>
              <a:buNone/>
            </a:pPr>
            <a:endParaRPr lang="sr-Cyrl-RS" dirty="0" smtClean="0"/>
          </a:p>
          <a:p>
            <a:pPr>
              <a:buNone/>
            </a:pPr>
            <a:r>
              <a:rPr lang="sr-Cyrl-RS" dirty="0" smtClean="0"/>
              <a:t>У наставку следи неколико задатака за вежбање </a:t>
            </a:r>
          </a:p>
          <a:p>
            <a:pPr>
              <a:buNone/>
            </a:pPr>
            <a:r>
              <a:rPr lang="sr-Cyrl-RS" dirty="0"/>
              <a:t>с</a:t>
            </a:r>
            <a:r>
              <a:rPr lang="sr-Cyrl-RS" dirty="0" smtClean="0"/>
              <a:t>иметрале дужи и симетрале угла.</a:t>
            </a:r>
            <a:endParaRPr lang="sr-Cyrl-RS" dirty="0" smtClean="0"/>
          </a:p>
          <a:p>
            <a:pPr>
              <a:buNone/>
            </a:pPr>
            <a:endParaRPr lang="sr-Cyrl-RS" dirty="0" smtClean="0"/>
          </a:p>
          <a:p>
            <a:pPr>
              <a:buNone/>
            </a:pPr>
            <a:r>
              <a:rPr lang="sr-Cyrl-RS" dirty="0" smtClean="0"/>
              <a:t>Полако провежбајте задатке, пре тога детаљно прочијате презентацију од јуче као и линк који вам је поставила наставница Марија. Биће вам од помоћи да урадите задатке које следе.</a:t>
            </a:r>
          </a:p>
          <a:p>
            <a:pPr>
              <a:buNone/>
            </a:pPr>
            <a:r>
              <a:rPr lang="sr-Cyrl-RS" dirty="0" smtClean="0"/>
              <a:t>Као и до сада не шаљете их већ вежбате!</a:t>
            </a:r>
            <a:endParaRPr lang="sr-Cyrl-R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9360763-E538-410F-9E33-E2290FF092C1}" type="slidenum">
              <a:rPr lang="en-US" smtClean="0"/>
              <a:t>2</a:t>
            </a:fld>
            <a:endParaRPr lang="en-US"/>
          </a:p>
        </p:txBody>
      </p:sp>
      <p:sp>
        <p:nvSpPr>
          <p:cNvPr id="5" name="Chevron 4"/>
          <p:cNvSpPr/>
          <p:nvPr/>
        </p:nvSpPr>
        <p:spPr>
          <a:xfrm>
            <a:off x="1428728" y="5929330"/>
            <a:ext cx="571504" cy="285752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Chevron 5"/>
          <p:cNvSpPr/>
          <p:nvPr/>
        </p:nvSpPr>
        <p:spPr>
          <a:xfrm>
            <a:off x="2285984" y="5929330"/>
            <a:ext cx="571504" cy="285752"/>
          </a:xfrm>
          <a:prstGeom prst="chevron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Chevron 6"/>
          <p:cNvSpPr/>
          <p:nvPr/>
        </p:nvSpPr>
        <p:spPr>
          <a:xfrm>
            <a:off x="3143240" y="5929330"/>
            <a:ext cx="571504" cy="285752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Chevron 7"/>
          <p:cNvSpPr/>
          <p:nvPr/>
        </p:nvSpPr>
        <p:spPr>
          <a:xfrm>
            <a:off x="3929058" y="5929330"/>
            <a:ext cx="571504" cy="285752"/>
          </a:xfrm>
          <a:prstGeom prst="chevron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Chevron 8"/>
          <p:cNvSpPr/>
          <p:nvPr/>
        </p:nvSpPr>
        <p:spPr>
          <a:xfrm>
            <a:off x="4786314" y="5929330"/>
            <a:ext cx="571504" cy="285752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Chevron 9"/>
          <p:cNvSpPr/>
          <p:nvPr/>
        </p:nvSpPr>
        <p:spPr>
          <a:xfrm>
            <a:off x="5643570" y="5929330"/>
            <a:ext cx="571504" cy="285752"/>
          </a:xfrm>
          <a:prstGeom prst="chevron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Chevron 10"/>
          <p:cNvSpPr/>
          <p:nvPr/>
        </p:nvSpPr>
        <p:spPr>
          <a:xfrm>
            <a:off x="6500826" y="5929330"/>
            <a:ext cx="571504" cy="285752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Chevron 11"/>
          <p:cNvSpPr/>
          <p:nvPr/>
        </p:nvSpPr>
        <p:spPr>
          <a:xfrm>
            <a:off x="7500958" y="5929330"/>
            <a:ext cx="571504" cy="285752"/>
          </a:xfrm>
          <a:prstGeom prst="chevron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 advTm="10000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214290"/>
            <a:ext cx="8153400" cy="6357982"/>
          </a:xfr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sr-Cyrl-R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                </a:t>
            </a:r>
            <a:r>
              <a:rPr lang="sr-Cyrl-RS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Задаци за вежбање</a:t>
            </a:r>
          </a:p>
          <a:p>
            <a:pPr>
              <a:buNone/>
            </a:pPr>
            <a:endParaRPr lang="sr-Cyrl-RS" b="1" u="sng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sr-Cyrl-RS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marL="514350" indent="-514350">
              <a:buNone/>
            </a:pPr>
            <a:r>
              <a:rPr lang="sr-Cyrl-RS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9360763-E538-410F-9E33-E2290FF092C1}" type="slidenum">
              <a:rPr lang="en-US" smtClean="0"/>
              <a:t>3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052736"/>
            <a:ext cx="5953125" cy="3819525"/>
          </a:xfrm>
          <a:prstGeom prst="rect">
            <a:avLst/>
          </a:prstGeom>
          <a:ln w="38100">
            <a:solidFill>
              <a:srgbClr val="FF0000"/>
            </a:solidFill>
            <a:miter lim="800000"/>
            <a:headEnd/>
            <a:tailEnd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ight Arrow 1"/>
          <p:cNvSpPr/>
          <p:nvPr/>
        </p:nvSpPr>
        <p:spPr>
          <a:xfrm>
            <a:off x="1475656" y="5661248"/>
            <a:ext cx="1728192" cy="288032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/>
          <p:cNvSpPr/>
          <p:nvPr/>
        </p:nvSpPr>
        <p:spPr>
          <a:xfrm>
            <a:off x="6204645" y="5661248"/>
            <a:ext cx="1728192" cy="288032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7"/>
          <p:cNvSpPr/>
          <p:nvPr/>
        </p:nvSpPr>
        <p:spPr>
          <a:xfrm>
            <a:off x="3635896" y="5678016"/>
            <a:ext cx="1728192" cy="288032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 advTm="10000"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57158" y="214290"/>
            <a:ext cx="8408890" cy="6429420"/>
          </a:xfrm>
        </p:spPr>
        <p:style>
          <a:lnRef idx="1">
            <a:schemeClr val="accent1"/>
          </a:lnRef>
          <a:fillRef idx="1002">
            <a:schemeClr val="lt2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sr-Cyrl-RS" dirty="0" smtClean="0"/>
              <a:t>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9360763-E538-410F-9E33-E2290FF092C1}" type="slidenum">
              <a:rPr lang="en-US" smtClean="0"/>
              <a:t>4</a:t>
            </a:fld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60649"/>
            <a:ext cx="4392488" cy="2662845"/>
          </a:xfrm>
          <a:prstGeom prst="rect">
            <a:avLst/>
          </a:prstGeom>
          <a:ln w="57150">
            <a:solidFill>
              <a:srgbClr val="00B050"/>
            </a:solidFill>
            <a:miter lim="800000"/>
            <a:headEnd/>
            <a:tailEnd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3052703"/>
            <a:ext cx="5472608" cy="347251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 w="38100">
            <a:solidFill>
              <a:srgbClr val="0070C0"/>
            </a:solidFill>
            <a:miter lim="800000"/>
            <a:headEnd/>
            <a:tailEnd/>
          </a:ln>
          <a:effectLst>
            <a:reflection blurRad="12700" stA="38000" endPos="28000" dist="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 advTm="10000">
    <p:strips dir="r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9360763-E538-410F-9E33-E2290FF092C1}" type="slidenum">
              <a:rPr lang="en-US" smtClean="0"/>
              <a:t>5</a:t>
            </a:fld>
            <a:endParaRPr lang="en-US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04664"/>
            <a:ext cx="6000750" cy="558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Oval 1"/>
          <p:cNvSpPr/>
          <p:nvPr/>
        </p:nvSpPr>
        <p:spPr>
          <a:xfrm>
            <a:off x="611560" y="404664"/>
            <a:ext cx="288032" cy="288032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539552" y="404664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4.</a:t>
            </a:r>
            <a:endParaRPr lang="en-US" b="1" dirty="0"/>
          </a:p>
        </p:txBody>
      </p:sp>
    </p:spTree>
  </p:cSld>
  <p:clrMapOvr>
    <a:masterClrMapping/>
  </p:clrMapOvr>
  <p:transition spd="slow" advTm="10000">
    <p:newsfla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9360763-E538-410F-9E33-E2290FF092C1}" type="slidenum">
              <a:rPr lang="en-US" smtClean="0"/>
              <a:t>6</a:t>
            </a:fld>
            <a:endParaRPr 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32656"/>
            <a:ext cx="5991225" cy="4791075"/>
          </a:xfrm>
          <a:prstGeom prst="rect">
            <a:avLst/>
          </a:prstGeom>
          <a:ln w="38100">
            <a:solidFill>
              <a:srgbClr val="00B0F0"/>
            </a:solidFill>
            <a:miter lim="800000"/>
            <a:headEnd/>
            <a:tailEnd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Cloud Callout 5"/>
          <p:cNvSpPr/>
          <p:nvPr/>
        </p:nvSpPr>
        <p:spPr>
          <a:xfrm rot="1372645">
            <a:off x="6194701" y="4419200"/>
            <a:ext cx="2497777" cy="1814933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2800" b="1" dirty="0" smtClean="0">
                <a:solidFill>
                  <a:schemeClr val="bg1">
                    <a:lumMod val="95000"/>
                  </a:schemeClr>
                </a:solidFill>
              </a:rPr>
              <a:t>К Р А Ј</a:t>
            </a:r>
            <a:endParaRPr lang="en-US" sz="2800" b="1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482903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151</TotalTime>
  <Words>81</Words>
  <Application>Microsoft Office PowerPoint</Application>
  <PresentationFormat>On-screen Show (4:3)</PresentationFormat>
  <Paragraphs>21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Median</vt:lpstr>
      <vt:lpstr>    * утврђивање *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Сабирање и одузимање разломака    * Вежбање *</dc:title>
  <dc:creator>Marija</dc:creator>
  <cp:lastModifiedBy>Admin</cp:lastModifiedBy>
  <cp:revision>13</cp:revision>
  <dcterms:created xsi:type="dcterms:W3CDTF">2020-04-05T17:52:46Z</dcterms:created>
  <dcterms:modified xsi:type="dcterms:W3CDTF">2020-05-25T19:19:13Z</dcterms:modified>
</cp:coreProperties>
</file>